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021" y="612577"/>
            <a:ext cx="7584758" cy="1921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Trabajo Práctico Integrador 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266021" y="2867858"/>
            <a:ext cx="3611642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Analisis de algoritmos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266021" y="3619500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UTN - Tecniactura universitaria en programación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66021" y="4226362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Alumnos: 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Ortellado, Karen y Nicolas, Rodrigo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6021" y="4833223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Profesor: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Trapé, Julieta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66021" y="5440085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Tutor: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Vega, Marcos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6021" y="6046946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Programación 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66021" y="6653808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Comisión: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18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66021" y="7260669"/>
            <a:ext cx="758475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Año: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787360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 y Resultados Obtenidos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2506742"/>
            <a:ext cx="7590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desarrollo del trabajo se baso en la investigación del análisis de algoritmos tanto empírico como teórico y su comparación para comprender porque a veces un algoritmo es mas conveniente que otro.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026081" y="3821430"/>
            <a:ext cx="30480" cy="3620691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1245215" y="4055745"/>
            <a:ext cx="665678" cy="30480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776466" y="3821430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59631" y="3862983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2135624" y="3897630"/>
            <a:ext cx="560998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Creación de grandes cantidades de datos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2135624" y="4377452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partir de la biblioteca Faker y csv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245215" y="5410557"/>
            <a:ext cx="665678" cy="30480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12" name="Shape 9"/>
          <p:cNvSpPr/>
          <p:nvPr/>
        </p:nvSpPr>
        <p:spPr>
          <a:xfrm>
            <a:off x="776466" y="5176242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9631" y="5217795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2135624" y="5252442"/>
            <a:ext cx="31596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Ordenamiento de datos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135624" y="5732264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resultados por terminal y de los archivos ordenados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245215" y="6765369"/>
            <a:ext cx="665678" cy="30480"/>
          </a:xfrm>
          <a:prstGeom prst="roundRect">
            <a:avLst>
              <a:gd name="adj" fmla="val 305763"/>
            </a:avLst>
          </a:prstGeom>
          <a:solidFill>
            <a:srgbClr val="C0C1D7"/>
          </a:solidFill>
          <a:ln/>
        </p:spPr>
      </p:sp>
      <p:sp>
        <p:nvSpPr>
          <p:cNvPr id="17" name="Shape 14"/>
          <p:cNvSpPr/>
          <p:nvPr/>
        </p:nvSpPr>
        <p:spPr>
          <a:xfrm>
            <a:off x="776466" y="6531054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59631" y="6572607"/>
            <a:ext cx="332780" cy="41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2135624" y="6607254"/>
            <a:ext cx="35912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Empírico y teorico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2135624" y="7087076"/>
            <a:ext cx="623185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Sobre los algoritmos que utilizamos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156" y="531257"/>
            <a:ext cx="4829889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6156" y="1424702"/>
            <a:ext cx="77916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trabajo practico permitio ver la importancia sobre el análisis de algoritmos tanto en su análisis empírico como en su analisis teórico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6156" y="2260163"/>
            <a:ext cx="77916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aplicación real para manejar grandes cantidades de datos y la importancia que tiene el análisis adecuado antes de implementar un algoritmo en un programa.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76156" y="3095625"/>
            <a:ext cx="434578" cy="43457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5" y="3131820"/>
            <a:ext cx="289679" cy="3621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03853" y="3161943"/>
            <a:ext cx="3185398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Conocimientos Afianzados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303853" y="3579614"/>
            <a:ext cx="716399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empírico y teórico de algoritmos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76156" y="4275058"/>
            <a:ext cx="434578" cy="43457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05" y="4311253"/>
            <a:ext cx="289679" cy="3621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03853" y="4341376"/>
            <a:ext cx="241494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Aplicación Práctica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303853" y="4759047"/>
            <a:ext cx="7163991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implementó un programa que permite comparar los algoritmos y ordenador grandes cantidades de datos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76156" y="5763578"/>
            <a:ext cx="434578" cy="434578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5" y="5799773"/>
            <a:ext cx="289679" cy="3621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303853" y="5829895"/>
            <a:ext cx="290083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Eficiencia y Rendimiento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1303853" y="6247567"/>
            <a:ext cx="7163991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comprendió la importancia del analisis teorico de los algoritmos previo a la implementación en un programa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76156" y="7083028"/>
            <a:ext cx="7791688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trabajo combino la teoría con la creación de un programa de forma practica, logrando fortalecer habilidades clave para todos los desarrolladores.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1856"/>
            <a:ext cx="8508206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 el análisis de Algoritmos?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5089" y="1608892"/>
            <a:ext cx="13200221" cy="2032159"/>
          </a:xfrm>
          <a:prstGeom prst="roundRect">
            <a:avLst>
              <a:gd name="adj" fmla="val 42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2709" y="1616512"/>
            <a:ext cx="13184981" cy="20169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27021" y="1746647"/>
            <a:ext cx="6180058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el estudio formal de rendimiento de algoritmos que busca optimizar el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 de ejecución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(Eficiencia temporal), el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memoria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(Eficiencia espacial) 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Otros recursos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como ancho de banda o energía consumida.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23321" y="1746647"/>
            <a:ext cx="6180058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analisis de algoritmos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importante porque comparar la eficiencia de algoritmos es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determinante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la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velocidad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ejecución que tendra un programa.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3321" y="2849642"/>
            <a:ext cx="6180058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comparar algoritmos y elegir el más adecuado para un problema específico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15089" y="3870841"/>
            <a:ext cx="13200221" cy="3799046"/>
          </a:xfrm>
          <a:prstGeom prst="roundRect">
            <a:avLst>
              <a:gd name="adj" fmla="val 22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22709" y="3878461"/>
            <a:ext cx="13184981" cy="37838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7021" y="4008596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Notación Big-O: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27021" y="4450318"/>
            <a:ext cx="6180058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 de describir el rendimiento de un algoritmo en términos de cómo aumenta su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 de ejecución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memoria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medida que crece el tamaño de la entrada.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2082" y="4008596"/>
            <a:ext cx="5062418" cy="35235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5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Teórico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784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enfoca en obtener una función matemática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T(n)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describa el número de operaciones que un algoritmo realiza para una entrada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Esta función nos da una  visión general de cómo funciona el algoritmo.Lo que permite identificar y comparar algoritmos independientemente del software y del hardware.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1707"/>
            <a:ext cx="13042821" cy="2472333"/>
          </a:xfrm>
          <a:prstGeom prst="roundRect">
            <a:avLst>
              <a:gd name="adj" fmla="val 38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1393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28303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428303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Desventajas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789646"/>
            <a:ext cx="13027581" cy="1806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48652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independiente del hardware / software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296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comparar algoritmos sin implementarlos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8224" y="572702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 el comportamiento en el peor caso.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28224" y="615791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económico que el empírico.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48652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Ignora constantes y factores de menor orden.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529613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 no reflejar exactamente el rendimiento real.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72702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conocimientos matemáticos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68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Empírico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Implica poner a prueba cada tipo de solución en código y probarlas dentro de un mismo ambiente controlado, para que las condiciones de comparación sean similares.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50256"/>
            <a:ext cx="13042821" cy="2472333"/>
          </a:xfrm>
          <a:prstGeom prst="roundRect">
            <a:avLst>
              <a:gd name="adj" fmla="val 38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95787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10158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410158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Desventajas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608195"/>
            <a:ext cx="13027581" cy="1806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468380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Proporciona resultados reales en un entorno específico.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47758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Detecta constantes ocultas y factores del sistema.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8224" y="590847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Útil para validar el análisis teórico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6838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Dependiente del hardware y software usado.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11468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la implementación completa del algoritmo.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554557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 no cubrir todos los casos posibles.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97646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Costoso en tiempo y recursos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353" y="806768"/>
            <a:ext cx="13165693" cy="130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Práctico: Optimización de un sistema de ordenamiento para grandes cantidades de datos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353" y="2533055"/>
            <a:ext cx="13165693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Desarrollamos un programa que permite comparar de forma empirica los tiempos de ejecución de nuestros algoritmos. Permite cargar archivos de tipo .csv y al ejecutarse el programa devuelve un archivo .csv con los datos ordenados.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2353" y="3438049"/>
            <a:ext cx="131656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Mediante el menú en la terminal podremos elegir que tipo de algoritmo usar para el ordenamiento entre un Bubble Sort y Merge Sort. 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353" y="4243626"/>
            <a:ext cx="9199483" cy="18505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2353" y="6329601"/>
            <a:ext cx="91994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449997" y="4196477"/>
            <a:ext cx="3455551" cy="167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Cuando se terminen de ordenar los archivos los tiempos de ejecución saldrán en pantalla junto con la cantidad de datos de cada lista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2353" y="7088029"/>
            <a:ext cx="131656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7781568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Bubble Sort - Análisis téorico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67" y="1860709"/>
            <a:ext cx="6287929" cy="27988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11" y="1860709"/>
            <a:ext cx="5387816" cy="206930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7" y="5151953"/>
            <a:ext cx="11876484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6200"/>
            <a:ext cx="8682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Bubble Sort - Análisis Empírico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0291"/>
            <a:ext cx="7468314" cy="46178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27" y="2330291"/>
            <a:ext cx="5015389" cy="25238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121" y="458986"/>
            <a:ext cx="5818346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Merge Sort - Análisis teórico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121" y="1418630"/>
            <a:ext cx="3820597" cy="414194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70" y="1418630"/>
            <a:ext cx="5193030" cy="79057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1" y="5936099"/>
            <a:ext cx="9024223" cy="18360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276"/>
            <a:ext cx="8392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Merge Sort - Análisis Empírico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5367"/>
            <a:ext cx="6924437" cy="428160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49" y="1985367"/>
            <a:ext cx="5564862" cy="2858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79249" y="5098852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981349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191613" y="6981349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2025-06-18T22:56:48Z</dcterms:created>
  <dcterms:modified xsi:type="dcterms:W3CDTF">2025-06-18T22:56:48Z</dcterms:modified>
</cp:coreProperties>
</file>